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2" r:id="rId3"/>
    <p:sldId id="273" r:id="rId4"/>
    <p:sldId id="257" r:id="rId5"/>
    <p:sldId id="266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67" r:id="rId14"/>
    <p:sldId id="258" r:id="rId15"/>
    <p:sldId id="259" r:id="rId16"/>
    <p:sldId id="260" r:id="rId17"/>
    <p:sldId id="261" r:id="rId18"/>
    <p:sldId id="262" r:id="rId19"/>
    <p:sldId id="269" r:id="rId20"/>
    <p:sldId id="264" r:id="rId21"/>
    <p:sldId id="271" r:id="rId22"/>
    <p:sldId id="265" r:id="rId23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0" d="100"/>
          <a:sy n="60" d="100"/>
        </p:scale>
        <p:origin x="-2928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70"/>
            <a:ext cx="5829300" cy="1960033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DD6E1-3260-064F-90B2-DB70073B07D4}" type="datetimeFigureOut">
              <a:rPr lang="en-US" smtClean="0"/>
              <a:t>12/02/2023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DC075-EE47-2242-B641-59256C0E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25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DD6E1-3260-064F-90B2-DB70073B07D4}" type="datetimeFigureOut">
              <a:rPr lang="en-US" smtClean="0"/>
              <a:t>12/02/2023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DC075-EE47-2242-B641-59256C0E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167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8"/>
            <a:ext cx="1543050" cy="7802033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8"/>
            <a:ext cx="4514850" cy="7802033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DD6E1-3260-064F-90B2-DB70073B07D4}" type="datetimeFigureOut">
              <a:rPr lang="en-US" smtClean="0"/>
              <a:t>12/02/2023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DC075-EE47-2242-B641-59256C0E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048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DD6E1-3260-064F-90B2-DB70073B07D4}" type="datetimeFigureOut">
              <a:rPr lang="en-US" smtClean="0"/>
              <a:t>12/02/2023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DC075-EE47-2242-B641-59256C0E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218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21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DD6E1-3260-064F-90B2-DB70073B07D4}" type="datetimeFigureOut">
              <a:rPr lang="en-US" smtClean="0"/>
              <a:t>12/02/2023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DC075-EE47-2242-B641-59256C0E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942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4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4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DD6E1-3260-064F-90B2-DB70073B07D4}" type="datetimeFigureOut">
              <a:rPr lang="en-US" smtClean="0"/>
              <a:t>12/02/2023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DC075-EE47-2242-B641-59256C0E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01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DD6E1-3260-064F-90B2-DB70073B07D4}" type="datetimeFigureOut">
              <a:rPr lang="en-US" smtClean="0"/>
              <a:t>12/02/2023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DC075-EE47-2242-B641-59256C0E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512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DD6E1-3260-064F-90B2-DB70073B07D4}" type="datetimeFigureOut">
              <a:rPr lang="en-US" smtClean="0"/>
              <a:t>12/02/2023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DC075-EE47-2242-B641-59256C0E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740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DD6E1-3260-064F-90B2-DB70073B07D4}" type="datetimeFigureOut">
              <a:rPr lang="en-US" smtClean="0"/>
              <a:t>12/02/2023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DC075-EE47-2242-B641-59256C0E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75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364070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913470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DD6E1-3260-064F-90B2-DB70073B07D4}" type="datetimeFigureOut">
              <a:rPr lang="en-US" smtClean="0"/>
              <a:t>12/02/2023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DC075-EE47-2242-B641-59256C0E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598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DD6E1-3260-064F-90B2-DB70073B07D4}" type="datetimeFigureOut">
              <a:rPr lang="en-US" smtClean="0"/>
              <a:t>12/02/2023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DC075-EE47-2242-B641-59256C0E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863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4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7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DD6E1-3260-064F-90B2-DB70073B07D4}" type="datetimeFigureOut">
              <a:rPr lang="en-US" smtClean="0"/>
              <a:t>12/02/2023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7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7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DC075-EE47-2242-B641-59256C0E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827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2924" y="273540"/>
            <a:ext cx="547076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 smtClean="0">
                <a:solidFill>
                  <a:srgbClr val="660066"/>
                </a:solidFill>
              </a:rPr>
              <a:t>Spot </a:t>
            </a:r>
            <a:r>
              <a:rPr lang="en-US" sz="7000" smtClean="0">
                <a:solidFill>
                  <a:srgbClr val="660066"/>
                </a:solidFill>
              </a:rPr>
              <a:t>the </a:t>
            </a:r>
            <a:r>
              <a:rPr lang="en-US" sz="7000" smtClean="0">
                <a:solidFill>
                  <a:srgbClr val="3366FF"/>
                </a:solidFill>
              </a:rPr>
              <a:t> </a:t>
            </a:r>
            <a:r>
              <a:rPr lang="en-US" sz="7000" b="1" dirty="0" smtClean="0">
                <a:solidFill>
                  <a:srgbClr val="008000"/>
                </a:solidFill>
              </a:rPr>
              <a:t>different</a:t>
            </a:r>
          </a:p>
          <a:p>
            <a:pPr algn="ctr"/>
            <a:r>
              <a:rPr lang="en-US" sz="7000" dirty="0" smtClean="0">
                <a:solidFill>
                  <a:srgbClr val="660066"/>
                </a:solidFill>
              </a:rPr>
              <a:t>characters!</a:t>
            </a:r>
            <a:endParaRPr lang="en-US" sz="7000" dirty="0">
              <a:solidFill>
                <a:srgbClr val="660066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78260"/>
            <a:ext cx="6858000" cy="526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379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385" y="683845"/>
            <a:ext cx="5876463" cy="785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054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400"/>
            <a:ext cx="6858000" cy="831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93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62" y="1152770"/>
            <a:ext cx="6296859" cy="525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61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4300"/>
            <a:ext cx="6858000" cy="383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30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00"/>
            <a:ext cx="6858000" cy="341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806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0903"/>
            <a:ext cx="6858000" cy="489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68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1000"/>
            <a:ext cx="6858000" cy="582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786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43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078" y="879231"/>
            <a:ext cx="6220591" cy="688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872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1993900"/>
            <a:ext cx="66421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88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845" y="429846"/>
            <a:ext cx="5414204" cy="822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65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9078"/>
            <a:ext cx="6858000" cy="633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03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1193800"/>
            <a:ext cx="48260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00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1" y="381001"/>
            <a:ext cx="6083300" cy="836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29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4400"/>
            <a:ext cx="6858000" cy="476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77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2070100"/>
            <a:ext cx="6540500" cy="50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854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504461"/>
            <a:ext cx="6880985" cy="493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85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9000"/>
            <a:ext cx="6858000" cy="480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1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3800"/>
            <a:ext cx="6858000" cy="674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151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2000"/>
            <a:ext cx="6858000" cy="505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27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00"/>
            <a:ext cx="6858000" cy="424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334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5</Words>
  <Application>Microsoft Macintosh PowerPoint</Application>
  <PresentationFormat>On-screen Show (4:3)</PresentationFormat>
  <Paragraphs>2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Paul Delaney</cp:lastModifiedBy>
  <cp:revision>12</cp:revision>
  <dcterms:created xsi:type="dcterms:W3CDTF">2017-01-26T21:36:55Z</dcterms:created>
  <dcterms:modified xsi:type="dcterms:W3CDTF">2023-02-12T20:11:50Z</dcterms:modified>
</cp:coreProperties>
</file>