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38" r:id="rId2"/>
    <p:sldId id="336" r:id="rId3"/>
    <p:sldId id="317" r:id="rId4"/>
    <p:sldId id="302" r:id="rId5"/>
    <p:sldId id="307" r:id="rId6"/>
    <p:sldId id="285" r:id="rId7"/>
    <p:sldId id="322" r:id="rId8"/>
    <p:sldId id="343" r:id="rId9"/>
    <p:sldId id="372" r:id="rId10"/>
    <p:sldId id="406" r:id="rId11"/>
    <p:sldId id="407" r:id="rId12"/>
    <p:sldId id="391" r:id="rId13"/>
    <p:sldId id="380" r:id="rId14"/>
    <p:sldId id="382" r:id="rId15"/>
    <p:sldId id="383" r:id="rId16"/>
    <p:sldId id="384" r:id="rId17"/>
    <p:sldId id="333" r:id="rId18"/>
    <p:sldId id="324" r:id="rId19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1" d="100"/>
          <a:sy n="41" d="100"/>
        </p:scale>
        <p:origin x="-3344" y="-6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A4E94-AE24-452B-91EA-294F0EDE9B24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BD3DD-5C28-46E4-B812-5608B1914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39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1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9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8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7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5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9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42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38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8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6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8B026-CDA1-4F7E-B376-C18C43BE15E1}" type="datetimeFigureOut">
              <a:rPr lang="en-GB" smtClean="0"/>
              <a:t>11/02/2023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4BA01-F04E-4D7F-9CAF-97DAE674B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60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D Flyer (colour - no text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611560"/>
            <a:ext cx="5400600" cy="7613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19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09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688" y="539552"/>
            <a:ext cx="5688632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Mrs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Hunter</a:t>
            </a:r>
            <a:endParaRPr lang="en-GB" sz="2000" dirty="0">
              <a:solidFill>
                <a:srgbClr val="FF0000"/>
              </a:solidFill>
            </a:endParaRPr>
          </a:p>
          <a:p>
            <a:r>
              <a:rPr lang="en-GB" dirty="0"/>
              <a:t> </a:t>
            </a:r>
          </a:p>
          <a:p>
            <a:r>
              <a:rPr lang="en-GB" sz="2000" dirty="0"/>
              <a:t>I was in </a:t>
            </a:r>
            <a:r>
              <a:rPr lang="en-GB" sz="2000" dirty="0" smtClean="0"/>
              <a:t>Mrs Hunter’s class </a:t>
            </a:r>
            <a:endParaRPr lang="en-GB" sz="2000" dirty="0"/>
          </a:p>
          <a:p>
            <a:r>
              <a:rPr lang="en-GB" sz="2000" dirty="0"/>
              <a:t>and she was a special teacher.</a:t>
            </a:r>
          </a:p>
          <a:p>
            <a:r>
              <a:rPr lang="en-GB" sz="2000" dirty="0"/>
              <a:t>She taught me that the Komodo dragon </a:t>
            </a:r>
          </a:p>
          <a:p>
            <a:r>
              <a:rPr lang="en-GB" sz="2000" dirty="0"/>
              <a:t>was a rare, endangered creature.</a:t>
            </a:r>
          </a:p>
          <a:p>
            <a:r>
              <a:rPr lang="en-GB" sz="2000" dirty="0"/>
              <a:t> </a:t>
            </a:r>
          </a:p>
          <a:p>
            <a:r>
              <a:rPr lang="en-GB" sz="2000" dirty="0"/>
              <a:t>She was quick at mental maths </a:t>
            </a:r>
          </a:p>
          <a:p>
            <a:r>
              <a:rPr lang="en-GB" sz="2000" dirty="0"/>
              <a:t>and nobody could beat her.</a:t>
            </a:r>
          </a:p>
          <a:p>
            <a:r>
              <a:rPr lang="en-GB" sz="2000" dirty="0"/>
              <a:t>‘She’s a witch!’ my daddy said </a:t>
            </a:r>
          </a:p>
          <a:p>
            <a:r>
              <a:rPr lang="en-GB" sz="2000" dirty="0"/>
              <a:t>when he got the chance to meet her.</a:t>
            </a:r>
          </a:p>
          <a:p>
            <a:r>
              <a:rPr lang="en-GB" sz="2000" dirty="0"/>
              <a:t> </a:t>
            </a:r>
          </a:p>
          <a:p>
            <a:r>
              <a:rPr lang="en-GB" sz="2000" dirty="0"/>
              <a:t>She was strict and screamed and shouted </a:t>
            </a:r>
          </a:p>
          <a:p>
            <a:r>
              <a:rPr lang="en-GB" sz="2000" dirty="0"/>
              <a:t>but had a remarkable feature:</a:t>
            </a:r>
          </a:p>
          <a:p>
            <a:r>
              <a:rPr lang="en-GB" sz="2000" dirty="0"/>
              <a:t> </a:t>
            </a:r>
          </a:p>
          <a:p>
            <a:r>
              <a:rPr lang="en-GB" sz="2000" dirty="0"/>
              <a:t>Every Friday at a quarter past three, </a:t>
            </a:r>
          </a:p>
          <a:p>
            <a:r>
              <a:rPr lang="en-GB" sz="2000" dirty="0"/>
              <a:t>she would </a:t>
            </a:r>
            <a:endParaRPr lang="en-GB" sz="2000" dirty="0" smtClean="0"/>
          </a:p>
          <a:p>
            <a:endParaRPr lang="en-GB" sz="2000" b="1" dirty="0">
              <a:solidFill>
                <a:srgbClr val="008000"/>
              </a:solidFill>
            </a:endParaRPr>
          </a:p>
          <a:p>
            <a:r>
              <a:rPr lang="en-GB" sz="4000" b="1" dirty="0" smtClean="0">
                <a:solidFill>
                  <a:srgbClr val="008000"/>
                </a:solidFill>
              </a:rPr>
              <a:t>smile</a:t>
            </a:r>
            <a:r>
              <a:rPr lang="en-GB" sz="4000" b="1" dirty="0">
                <a:solidFill>
                  <a:srgbClr val="008000"/>
                </a:solidFill>
              </a:rPr>
              <a:t>!</a:t>
            </a:r>
          </a:p>
          <a:p>
            <a:r>
              <a:rPr lang="en-GB" sz="2000" dirty="0"/>
              <a:t> </a:t>
            </a:r>
          </a:p>
          <a:p>
            <a:r>
              <a:rPr lang="en-GB" b="1" dirty="0"/>
              <a:t> 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0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632063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656" y="611560"/>
            <a:ext cx="6192688" cy="615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I wonder…</a:t>
            </a:r>
          </a:p>
          <a:p>
            <a:r>
              <a:rPr lang="en-GB" i="1" dirty="0"/>
              <a:t> </a:t>
            </a:r>
            <a:endParaRPr lang="en-GB" dirty="0"/>
          </a:p>
          <a:p>
            <a:r>
              <a:rPr lang="en-GB" sz="2800" dirty="0"/>
              <a:t>I wonder what a goldfish thinks about, </a:t>
            </a:r>
          </a:p>
          <a:p>
            <a:r>
              <a:rPr lang="en-GB" sz="2800" dirty="0"/>
              <a:t>swimming in a bowl.</a:t>
            </a:r>
          </a:p>
          <a:p>
            <a:r>
              <a:rPr lang="en-GB" sz="2800" dirty="0"/>
              <a:t>Is he dreaming of a bigger tank </a:t>
            </a:r>
          </a:p>
          <a:p>
            <a:r>
              <a:rPr lang="en-GB" sz="2800" dirty="0"/>
              <a:t>or a long lost family shoal?</a:t>
            </a:r>
          </a:p>
          <a:p>
            <a:r>
              <a:rPr lang="en-GB" sz="2800" dirty="0"/>
              <a:t> </a:t>
            </a:r>
          </a:p>
          <a:p>
            <a:r>
              <a:rPr lang="en-GB" sz="2800" dirty="0"/>
              <a:t>Is he waiting for another fish </a:t>
            </a:r>
          </a:p>
          <a:p>
            <a:r>
              <a:rPr lang="en-GB" sz="2800" dirty="0"/>
              <a:t>to share his watery home? </a:t>
            </a:r>
          </a:p>
          <a:p>
            <a:r>
              <a:rPr lang="en-GB" sz="2800" dirty="0"/>
              <a:t>Or is he happy all alone, </a:t>
            </a:r>
          </a:p>
          <a:p>
            <a:r>
              <a:rPr lang="en-GB" sz="2800" dirty="0"/>
              <a:t>King of his own glass dome?</a:t>
            </a:r>
          </a:p>
          <a:p>
            <a:r>
              <a:rPr lang="en-GB" sz="2800" i="1" dirty="0"/>
              <a:t> </a:t>
            </a:r>
            <a:endParaRPr lang="en-GB" sz="2800" dirty="0"/>
          </a:p>
          <a:p>
            <a:r>
              <a:rPr lang="en-GB" sz="4000" i="1" dirty="0">
                <a:solidFill>
                  <a:srgbClr val="008000"/>
                </a:solidFill>
              </a:rPr>
              <a:t>I wonder…</a:t>
            </a:r>
            <a:endParaRPr lang="en-GB" sz="4000" dirty="0">
              <a:solidFill>
                <a:srgbClr val="008000"/>
              </a:solidFill>
            </a:endParaRPr>
          </a:p>
          <a:p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6" y="5508104"/>
            <a:ext cx="3429000" cy="287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0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656" y="611560"/>
            <a:ext cx="6120680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 wonder what a parrot thinks about, </a:t>
            </a:r>
          </a:p>
          <a:p>
            <a:r>
              <a:rPr lang="en-GB" sz="2800" dirty="0"/>
              <a:t>sitting in a cage.</a:t>
            </a:r>
          </a:p>
          <a:p>
            <a:r>
              <a:rPr lang="en-GB" sz="2800" dirty="0"/>
              <a:t>Is she happy talking and squawking, </a:t>
            </a:r>
          </a:p>
          <a:p>
            <a:r>
              <a:rPr lang="en-GB" sz="2800" dirty="0"/>
              <a:t>a performer on a stage.</a:t>
            </a:r>
          </a:p>
          <a:p>
            <a:r>
              <a:rPr lang="en-GB" sz="2800" dirty="0"/>
              <a:t> </a:t>
            </a:r>
          </a:p>
          <a:p>
            <a:r>
              <a:rPr lang="en-GB" sz="2800" dirty="0"/>
              <a:t>Is she dreaming of her jungle, </a:t>
            </a:r>
          </a:p>
          <a:p>
            <a:r>
              <a:rPr lang="en-GB" sz="2800" dirty="0"/>
              <a:t>longing to stretch her wings? </a:t>
            </a:r>
          </a:p>
          <a:p>
            <a:r>
              <a:rPr lang="en-GB" sz="2800" dirty="0"/>
              <a:t>Or is her spirit fading, </a:t>
            </a:r>
          </a:p>
          <a:p>
            <a:r>
              <a:rPr lang="en-GB" sz="2800" dirty="0"/>
              <a:t>forgetting what freedom brings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r>
              <a:rPr lang="en-GB" sz="4000" dirty="0">
                <a:solidFill>
                  <a:srgbClr val="008000"/>
                </a:solidFill>
              </a:rPr>
              <a:t> </a:t>
            </a:r>
            <a:r>
              <a:rPr lang="en-GB" sz="4000" i="1" dirty="0" smtClean="0">
                <a:solidFill>
                  <a:srgbClr val="008000"/>
                </a:solidFill>
              </a:rPr>
              <a:t>I </a:t>
            </a:r>
            <a:r>
              <a:rPr lang="en-GB" sz="4000" i="1" dirty="0">
                <a:solidFill>
                  <a:srgbClr val="008000"/>
                </a:solidFill>
              </a:rPr>
              <a:t>wonder…</a:t>
            </a:r>
            <a:endParaRPr lang="en-GB" sz="4000" dirty="0">
              <a:solidFill>
                <a:srgbClr val="008000"/>
              </a:solidFill>
            </a:endParaRPr>
          </a:p>
          <a:p>
            <a:r>
              <a:rPr lang="en-GB" sz="2800" dirty="0" smtClean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664" y="611561"/>
            <a:ext cx="64533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I wonder what a brown bear thinks about, </a:t>
            </a:r>
            <a:r>
              <a:rPr lang="en-GB" sz="2800" dirty="0" smtClean="0"/>
              <a:t>dancing </a:t>
            </a:r>
            <a:r>
              <a:rPr lang="en-GB" sz="2800" dirty="0"/>
              <a:t>in the street.</a:t>
            </a:r>
          </a:p>
          <a:p>
            <a:r>
              <a:rPr lang="en-GB" sz="2800" dirty="0"/>
              <a:t>Is he happy on his chain, </a:t>
            </a:r>
          </a:p>
          <a:p>
            <a:r>
              <a:rPr lang="en-GB" sz="2800" dirty="0"/>
              <a:t>skipping to the beat?</a:t>
            </a:r>
          </a:p>
          <a:p>
            <a:r>
              <a:rPr lang="en-GB" sz="2800" dirty="0"/>
              <a:t> </a:t>
            </a:r>
          </a:p>
          <a:p>
            <a:r>
              <a:rPr lang="en-GB" sz="2800" dirty="0"/>
              <a:t>Is he dreaming of a mountain, </a:t>
            </a:r>
          </a:p>
          <a:p>
            <a:r>
              <a:rPr lang="en-GB" sz="2800" dirty="0"/>
              <a:t>a forest or a meadow?</a:t>
            </a:r>
          </a:p>
          <a:p>
            <a:r>
              <a:rPr lang="en-GB" sz="2800" dirty="0"/>
              <a:t>Or praying for a future </a:t>
            </a:r>
            <a:endParaRPr lang="en-GB" sz="2800" dirty="0" smtClean="0"/>
          </a:p>
          <a:p>
            <a:r>
              <a:rPr lang="en-GB" sz="2800" dirty="0" smtClean="0"/>
              <a:t>and </a:t>
            </a:r>
            <a:r>
              <a:rPr lang="en-GB" sz="2800" dirty="0"/>
              <a:t>a better tomorrow</a:t>
            </a:r>
            <a:r>
              <a:rPr lang="en-GB" sz="2800" dirty="0" smtClean="0"/>
              <a:t>?</a:t>
            </a:r>
          </a:p>
          <a:p>
            <a:endParaRPr lang="en-GB" sz="2800" dirty="0"/>
          </a:p>
          <a:p>
            <a:r>
              <a:rPr lang="en-GB" sz="4800" dirty="0" smtClean="0"/>
              <a:t> </a:t>
            </a:r>
            <a:r>
              <a:rPr lang="en-GB" sz="4800" i="1" dirty="0">
                <a:solidFill>
                  <a:srgbClr val="008000"/>
                </a:solidFill>
              </a:rPr>
              <a:t>I wonder…</a:t>
            </a:r>
            <a:endParaRPr lang="en-GB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72" y="611561"/>
            <a:ext cx="6120680" cy="852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I wonder what an old lady thinks about, </a:t>
            </a:r>
          </a:p>
          <a:p>
            <a:r>
              <a:rPr lang="en-GB" sz="2800" dirty="0"/>
              <a:t>sitting in her chair.</a:t>
            </a:r>
          </a:p>
          <a:p>
            <a:r>
              <a:rPr lang="en-GB" sz="2800" dirty="0"/>
              <a:t>Is she happy in her home, </a:t>
            </a:r>
          </a:p>
          <a:p>
            <a:r>
              <a:rPr lang="en-GB" sz="2800" dirty="0"/>
              <a:t>smiling with a stare? </a:t>
            </a:r>
          </a:p>
          <a:p>
            <a:r>
              <a:rPr lang="en-GB" sz="2800" dirty="0"/>
              <a:t> </a:t>
            </a:r>
          </a:p>
          <a:p>
            <a:r>
              <a:rPr lang="en-GB" sz="2800" dirty="0"/>
              <a:t>Is she recalling her husband, </a:t>
            </a:r>
          </a:p>
          <a:p>
            <a:r>
              <a:rPr lang="en-GB" sz="2800" dirty="0"/>
              <a:t>their perfect wedding day?    </a:t>
            </a:r>
          </a:p>
          <a:p>
            <a:r>
              <a:rPr lang="en-GB" sz="2800" dirty="0"/>
              <a:t>Or remembering her friends, </a:t>
            </a:r>
          </a:p>
          <a:p>
            <a:r>
              <a:rPr lang="en-GB" sz="2800" dirty="0"/>
              <a:t>who’ve sadly passed away.  </a:t>
            </a:r>
            <a:endParaRPr lang="en-GB" sz="2800" dirty="0" smtClean="0"/>
          </a:p>
          <a:p>
            <a:endParaRPr lang="en-GB" sz="2800" dirty="0" smtClean="0"/>
          </a:p>
          <a:p>
            <a:r>
              <a:rPr lang="en-GB" sz="4000" i="1" dirty="0" smtClean="0">
                <a:solidFill>
                  <a:srgbClr val="008000"/>
                </a:solidFill>
              </a:rPr>
              <a:t>I </a:t>
            </a:r>
            <a:r>
              <a:rPr lang="en-GB" sz="4000" i="1" dirty="0">
                <a:solidFill>
                  <a:srgbClr val="008000"/>
                </a:solidFill>
              </a:rPr>
              <a:t>wonder…  </a:t>
            </a:r>
            <a:endParaRPr lang="en-GB" sz="4000" i="1" dirty="0" smtClean="0">
              <a:solidFill>
                <a:srgbClr val="008000"/>
              </a:solidFill>
            </a:endParaRPr>
          </a:p>
          <a:p>
            <a:endParaRPr lang="en-GB" sz="4000" i="1" dirty="0">
              <a:solidFill>
                <a:srgbClr val="008000"/>
              </a:solidFill>
            </a:endParaRPr>
          </a:p>
          <a:p>
            <a:endParaRPr lang="en-GB" sz="4000" i="1" dirty="0">
              <a:solidFill>
                <a:srgbClr val="008000"/>
              </a:solidFill>
            </a:endParaRPr>
          </a:p>
          <a:p>
            <a:r>
              <a:rPr lang="en-GB" sz="2800" dirty="0"/>
              <a:t> </a:t>
            </a:r>
          </a:p>
          <a:p>
            <a:r>
              <a:rPr lang="en-GB" sz="2800" b="1" dirty="0"/>
              <a:t> </a:t>
            </a:r>
            <a:endParaRPr lang="en-GB" sz="2800" dirty="0"/>
          </a:p>
          <a:p>
            <a:r>
              <a:rPr lang="en-GB" sz="2800" b="1" dirty="0"/>
              <a:t> </a:t>
            </a:r>
            <a:endParaRPr lang="en-GB" sz="2800" dirty="0"/>
          </a:p>
          <a:p>
            <a:r>
              <a:rPr lang="en-GB" sz="2800" b="1" dirty="0"/>
              <a:t> </a:t>
            </a:r>
            <a:endParaRPr lang="en-GB" sz="2800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 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52" y="5881155"/>
            <a:ext cx="4647952" cy="323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7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52"/>
            <a:ext cx="6729169" cy="69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2696" y="1201846"/>
            <a:ext cx="5832648" cy="710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Cows go moo!   </a:t>
            </a:r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/>
              <a:t> </a:t>
            </a:r>
          </a:p>
          <a:p>
            <a:r>
              <a:rPr lang="en-GB" sz="2400" dirty="0" smtClean="0"/>
              <a:t>Cows </a:t>
            </a:r>
            <a:r>
              <a:rPr lang="en-GB" sz="2400" dirty="0"/>
              <a:t>go </a:t>
            </a:r>
            <a:r>
              <a:rPr lang="en-GB" sz="2400" b="1" dirty="0"/>
              <a:t>moo!</a:t>
            </a:r>
            <a:endParaRPr lang="en-GB" sz="2400" dirty="0"/>
          </a:p>
          <a:p>
            <a:r>
              <a:rPr lang="en-GB" sz="2400" dirty="0"/>
              <a:t>Sheep go </a:t>
            </a:r>
            <a:r>
              <a:rPr lang="en-GB" sz="2400" b="1" dirty="0"/>
              <a:t>baa!</a:t>
            </a:r>
            <a:endParaRPr lang="en-GB" sz="2400" dirty="0"/>
          </a:p>
          <a:p>
            <a:r>
              <a:rPr lang="en-GB" sz="2400" dirty="0"/>
              <a:t>Dogs shove their heads out of </a:t>
            </a:r>
            <a:r>
              <a:rPr lang="en-GB" sz="2400" b="1" dirty="0"/>
              <a:t>people’s cars. </a:t>
            </a:r>
            <a:endParaRPr lang="en-GB" sz="2400" dirty="0"/>
          </a:p>
          <a:p>
            <a:r>
              <a:rPr lang="en-GB" sz="2400" dirty="0"/>
              <a:t> </a:t>
            </a:r>
          </a:p>
          <a:p>
            <a:r>
              <a:rPr lang="en-GB" sz="2400" dirty="0"/>
              <a:t>Pigs go </a:t>
            </a:r>
            <a:r>
              <a:rPr lang="en-GB" sz="2400" b="1" dirty="0" err="1"/>
              <a:t>oink</a:t>
            </a:r>
            <a:r>
              <a:rPr lang="en-GB" sz="2400" b="1" dirty="0"/>
              <a:t>!</a:t>
            </a:r>
            <a:endParaRPr lang="en-GB" sz="2400" dirty="0"/>
          </a:p>
          <a:p>
            <a:r>
              <a:rPr lang="en-GB" sz="2400" dirty="0"/>
              <a:t>Hens go </a:t>
            </a:r>
            <a:r>
              <a:rPr lang="en-GB" sz="2400" b="1" dirty="0"/>
              <a:t>cluck!</a:t>
            </a:r>
            <a:endParaRPr lang="en-GB" sz="2400" dirty="0"/>
          </a:p>
          <a:p>
            <a:r>
              <a:rPr lang="en-GB" sz="2400" dirty="0"/>
              <a:t>Cats climb trees but often </a:t>
            </a:r>
            <a:r>
              <a:rPr lang="en-GB" sz="2400" b="1" dirty="0"/>
              <a:t>get stuck!</a:t>
            </a:r>
            <a:endParaRPr lang="en-GB" sz="2400" dirty="0"/>
          </a:p>
          <a:p>
            <a:r>
              <a:rPr lang="en-GB" sz="2400" dirty="0"/>
              <a:t> </a:t>
            </a:r>
          </a:p>
          <a:p>
            <a:r>
              <a:rPr lang="en-GB" sz="2400" dirty="0"/>
              <a:t>Birds go </a:t>
            </a:r>
            <a:r>
              <a:rPr lang="en-GB" sz="2400" b="1" dirty="0"/>
              <a:t>tweet!</a:t>
            </a:r>
            <a:endParaRPr lang="en-GB" sz="2400" dirty="0"/>
          </a:p>
          <a:p>
            <a:r>
              <a:rPr lang="en-GB" sz="2400" dirty="0"/>
              <a:t>Owls go </a:t>
            </a:r>
            <a:r>
              <a:rPr lang="en-GB" sz="2400" b="1" dirty="0"/>
              <a:t>hoot!</a:t>
            </a:r>
            <a:endParaRPr lang="en-GB" sz="2400" dirty="0"/>
          </a:p>
          <a:p>
            <a:r>
              <a:rPr lang="en-GB" sz="2400" dirty="0"/>
              <a:t>Hamsters store nuts and are </a:t>
            </a:r>
            <a:r>
              <a:rPr lang="en-GB" sz="2400" b="1" dirty="0"/>
              <a:t>rather cute.  </a:t>
            </a:r>
            <a:endParaRPr lang="en-GB" sz="2400" dirty="0"/>
          </a:p>
          <a:p>
            <a:r>
              <a:rPr lang="en-GB" sz="2400" dirty="0"/>
              <a:t> </a:t>
            </a:r>
          </a:p>
          <a:p>
            <a:r>
              <a:rPr lang="en-GB" sz="2400" dirty="0"/>
              <a:t>Mums go </a:t>
            </a:r>
            <a:r>
              <a:rPr lang="en-GB" sz="2400" b="1" dirty="0"/>
              <a:t>‘NO!’</a:t>
            </a:r>
            <a:endParaRPr lang="en-GB" sz="2400" dirty="0"/>
          </a:p>
          <a:p>
            <a:r>
              <a:rPr lang="en-GB" sz="2400" dirty="0"/>
              <a:t>Dads go </a:t>
            </a:r>
            <a:r>
              <a:rPr lang="en-GB" sz="2400" b="1" dirty="0"/>
              <a:t>‘Ask your mum!’</a:t>
            </a:r>
            <a:endParaRPr lang="en-GB" sz="2400" dirty="0"/>
          </a:p>
          <a:p>
            <a:r>
              <a:rPr lang="en-GB" sz="2400" dirty="0"/>
              <a:t>And bees say nothing; They </a:t>
            </a:r>
            <a:r>
              <a:rPr lang="en-GB" sz="2400" b="1" dirty="0"/>
              <a:t>simply hum.</a:t>
            </a:r>
            <a:endParaRPr lang="en-GB" sz="2400" dirty="0"/>
          </a:p>
          <a:p>
            <a:r>
              <a:rPr lang="en-GB" sz="2400" dirty="0"/>
              <a:t> </a:t>
            </a:r>
          </a:p>
          <a:p>
            <a:r>
              <a:rPr lang="en-GB" sz="2400" b="1" dirty="0"/>
              <a:t> 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159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ris 4 May 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609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rrowlegs Front Cover (2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0"/>
            <a:ext cx="5801208" cy="928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9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0140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AM-MISTREL-WEB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6" y="-252536"/>
            <a:ext cx="6869064" cy="97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970" cy="924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0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etry-book-(Web)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-13843"/>
            <a:ext cx="5692815" cy="91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1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FT front 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0513_082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87</Words>
  <Application>Microsoft Macintosh PowerPoint</Application>
  <PresentationFormat>On-screen Show (4:3)</PresentationFormat>
  <Paragraphs>94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I’m fed up!</dc:title>
  <dc:creator>Administrator</dc:creator>
  <cp:lastModifiedBy>Paul Delaney</cp:lastModifiedBy>
  <cp:revision>66</cp:revision>
  <dcterms:created xsi:type="dcterms:W3CDTF">2012-09-21T10:20:44Z</dcterms:created>
  <dcterms:modified xsi:type="dcterms:W3CDTF">2023-02-11T22:24:53Z</dcterms:modified>
</cp:coreProperties>
</file>